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05BBB-A7DD-4A7A-98C8-2106594E99E2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6C98-794B-4FAF-8F81-5A4A5F419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746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05BBB-A7DD-4A7A-98C8-2106594E99E2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6C98-794B-4FAF-8F81-5A4A5F419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323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05BBB-A7DD-4A7A-98C8-2106594E99E2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6C98-794B-4FAF-8F81-5A4A5F419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87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05BBB-A7DD-4A7A-98C8-2106594E99E2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6C98-794B-4FAF-8F81-5A4A5F419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1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05BBB-A7DD-4A7A-98C8-2106594E99E2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6C98-794B-4FAF-8F81-5A4A5F419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26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05BBB-A7DD-4A7A-98C8-2106594E99E2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6C98-794B-4FAF-8F81-5A4A5F419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0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05BBB-A7DD-4A7A-98C8-2106594E99E2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6C98-794B-4FAF-8F81-5A4A5F419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39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05BBB-A7DD-4A7A-98C8-2106594E99E2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6C98-794B-4FAF-8F81-5A4A5F419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94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05BBB-A7DD-4A7A-98C8-2106594E99E2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6C98-794B-4FAF-8F81-5A4A5F419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64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05BBB-A7DD-4A7A-98C8-2106594E99E2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6C98-794B-4FAF-8F81-5A4A5F419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28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05BBB-A7DD-4A7A-98C8-2106594E99E2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6C98-794B-4FAF-8F81-5A4A5F419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66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05BBB-A7DD-4A7A-98C8-2106594E99E2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06C98-794B-4FAF-8F81-5A4A5F419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29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ОБРАЗОВАЊЕ PN СПОЈА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8656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On-screen Show (4:3)</PresentationFormat>
  <Paragraphs>0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</cp:revision>
  <dcterms:created xsi:type="dcterms:W3CDTF">2020-09-12T20:32:02Z</dcterms:created>
  <dcterms:modified xsi:type="dcterms:W3CDTF">2020-09-12T20:35:04Z</dcterms:modified>
</cp:coreProperties>
</file>